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1"/>
      <p:bold r:id="rId12"/>
      <p:italic r:id="rId13"/>
      <p:boldItalic r:id="rId14"/>
    </p:embeddedFont>
    <p:embeddedFont>
      <p:font typeface="Helvetica Neue Light" panose="02000403000000020004" pitchFamily="2" charset="0"/>
      <p:regular r:id="rId15"/>
      <p:bold r:id="rId16"/>
      <p:italic r:id="rId17"/>
      <p:boldItalic r:id="rId18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Montserrat Medium" pitchFamily="2" charset="77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edium" panose="02000000000000000000" pitchFamily="2" charset="0"/>
      <p:regular r:id="rId31"/>
      <p:bold r:id="rId32"/>
      <p:italic r:id="rId33"/>
      <p:boldItalic r:id="rId34"/>
    </p:embeddedFont>
    <p:embeddedFont>
      <p:font typeface="Roboto Slab" pitchFamily="2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ORaqspV8ezLEGDc61/U4za0Hy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50" d="100"/>
          <a:sy n="150" d="100"/>
        </p:scale>
        <p:origin x="520" y="168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a0aef77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a0a6fe28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a0a6fe287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a0a6fe287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52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6" name="Google Shape;146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3" name="Google Shape;153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K-NN method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The basics of K-NN.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Types of problems covered by K-NN.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Graphical examples.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Work.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l="30634" t="28211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BASICS OF THE K-NN METHOD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makes the prediction for a new observation, based on the 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earest 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eighbours.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“distance” between the neighbours can be anyone: Euclidean, Manhattan, Minkowski,..... The optimal one depends on the problem.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has to be provided beforehand.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can be obtained by trial and error. Extreme cases are K=1, K=N (majority vote).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 PROBLEMS COVERED BY K-NN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his method can deal with: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Regression (average value from the neighbours)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(most frequent value from the neighbours)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K can be obtained plotting the error metrics of interest as a function of K.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classification, one has to be careful with the choices of K to avoid ties. In case of ties, distance weights can be introduced. If the tie persist, a random choice between the neighbours can be made. 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ga0a6fe287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699" y="682175"/>
            <a:ext cx="6309376" cy="39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ga0a6fe2872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450" y="1214600"/>
            <a:ext cx="3812500" cy="3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Macintosh PowerPoint</Application>
  <PresentationFormat>On-screen Show (16:9)</PresentationFormat>
  <Paragraphs>42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Roboto Medium</vt:lpstr>
      <vt:lpstr>Montserrat</vt:lpstr>
      <vt:lpstr>Montserrat Medium</vt:lpstr>
      <vt:lpstr>Roboto Slab</vt:lpstr>
      <vt:lpstr>Roboto</vt:lpstr>
      <vt:lpstr>Helvetica Neue Light</vt:lpstr>
      <vt:lpstr>Arial</vt:lpstr>
      <vt:lpstr>Helvetica Neue</vt:lpstr>
      <vt:lpstr>Simple Light</vt:lpstr>
      <vt:lpstr>Simple Light</vt:lpstr>
      <vt:lpstr>DATA ANALYTICS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1</cp:revision>
  <dcterms:modified xsi:type="dcterms:W3CDTF">2020-11-11T15:43:43Z</dcterms:modified>
</cp:coreProperties>
</file>